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48631C-ABCC-426E-B9C9-8C4DC3CAC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35E1DB-5211-4072-BA11-E30B7F998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0A05F6-59B1-4990-860A-62D605DD6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405863-6C3B-4BA0-8394-5DDB26E9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7AC979-4C28-4274-8C7F-EBB80B8E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86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3BFD5B-7AC7-4DF7-A0F1-D1D0D3C96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4DE408-F264-4399-BE58-6914FC648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ED8A6F-24B7-4414-9839-5FC0B736B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95217B-31C1-4860-BDD6-A06098EC4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46EB68-2C7E-41F8-9935-50AD04DBA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81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A421AE-0898-4493-BA92-93568AEF4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88C0E0-A332-47FB-B95D-760B5B1E7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2347B8-0DFA-4FA2-9B44-3C9B0ECA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D38DB6-71FB-4DBA-8164-E49744B6A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DC9A5F-B92F-4BFA-94AE-1C319616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79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CADC21-99D9-4D60-B086-BA8841895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9BDD04-B2BA-40E2-A876-6C7AF9325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E0D647-CA8C-42DA-BFAB-910D98F03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E93381-E2C6-4910-8AED-A6F6DAC6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4D3274-5AC9-4D59-86EE-53B8AF5CD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00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E3C5EB-1328-4B41-A5D8-81F050D19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A884D8-BFFB-4F6A-8B1F-806B74CA9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4173E0-B427-4DA4-ABA8-A89697D2E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400540-A0C4-494F-8B93-79066CEE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D60782-AE8A-45DE-99A5-89F2226C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5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FA12BE-EAE1-4868-8D90-C0938B4D4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4AA3AA-E495-487C-9250-678080BF4C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F7F9B3-2A03-4F9D-A00F-E2EF47730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DFAD9C-567B-4EE8-9EA5-FF35B851E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4C1DFC-FDDE-4996-8D99-06D49855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A0CC51-41C3-423A-9F35-5A8C57EB1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84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4DEE33-1206-48AC-8160-84DEE1580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26BD10-E60B-4919-93F0-CCD29C2E4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DBD9C7B-B56D-4033-BC76-06DF6A0BE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9D7CA01-EBF2-4C4A-AC84-31DE14063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B49DCBC-26A9-4987-9911-7A43C2ADB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237DCFA-A773-49C7-85C2-F8FA5AB24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1511D27-C811-423D-9141-87B8F499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2EFA78-20EA-43C0-880A-A7BCBD1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37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4E6CC8-7956-4004-BB4E-61F34E75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B1AD121-18F7-4AF6-BA8A-CBD3ED8E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628882-099A-45B1-84DB-F03D4DCD5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8A129F1-821E-4859-B65D-DC361A3D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48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9C9482D-2361-4D44-8471-448F8BA0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78AC220-3760-4F2B-88D6-E5927CD80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B453EB6-63A9-44C3-92E7-12DEB9453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70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CA9646-4C49-45F7-A32C-2110692C8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A62B06-49C1-4E8B-9046-43F7D0B99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FA6035-B1E1-481F-87E6-7100EB434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D3BBDE-BAEF-4763-BAD4-4C35AFC9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82B793-ED3D-440D-B471-0B215D630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97B68D-5F2D-4813-9BC2-FA1CA13BD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82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C611C-2377-4777-894C-477F4E086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1FB692C-CCBE-46EE-8EAE-626DAC8579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3005C8-F351-4CD0-BBD0-21F42EF74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E267F2-100D-4285-80D2-FD3110B0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6CF925-5C11-4143-85A4-61265A95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0A33F7-D995-4119-89C2-D4B819DF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90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BCF5BA5-D36A-4B01-8CD0-DA26B3997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527019-86CC-466F-A6B5-713FF4283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412A0A-2BB6-43FE-A41F-E27FB9C1F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18C81-DF77-469F-889D-39C0FDD58908}" type="datetimeFigureOut">
              <a:rPr lang="fr-FR" smtClean="0"/>
              <a:t>12/02/2025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53B864-8C55-493E-ADD3-39C26D4DE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354A51-BA41-4A2E-8707-8350E8D46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3593-2745-41A9-9A59-63B0295E5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1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Connecteur : en angle 89">
            <a:extLst>
              <a:ext uri="{FF2B5EF4-FFF2-40B4-BE49-F238E27FC236}">
                <a16:creationId xmlns:a16="http://schemas.microsoft.com/office/drawing/2014/main" id="{864DAA91-399A-4176-82E4-14128E6D210B}"/>
              </a:ext>
            </a:extLst>
          </p:cNvPr>
          <p:cNvCxnSpPr>
            <a:cxnSpLocks/>
          </p:cNvCxnSpPr>
          <p:nvPr/>
        </p:nvCxnSpPr>
        <p:spPr>
          <a:xfrm rot="16200000" flipH="1">
            <a:off x="5483521" y="4091097"/>
            <a:ext cx="659656" cy="3258874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 : en angle 91">
            <a:extLst>
              <a:ext uri="{FF2B5EF4-FFF2-40B4-BE49-F238E27FC236}">
                <a16:creationId xmlns:a16="http://schemas.microsoft.com/office/drawing/2014/main" id="{8C8F8145-0D56-4378-B823-FB2485BF2F7E}"/>
              </a:ext>
            </a:extLst>
          </p:cNvPr>
          <p:cNvCxnSpPr>
            <a:cxnSpLocks/>
          </p:cNvCxnSpPr>
          <p:nvPr/>
        </p:nvCxnSpPr>
        <p:spPr>
          <a:xfrm rot="10800000" flipV="1">
            <a:off x="4795284" y="4810341"/>
            <a:ext cx="2647504" cy="1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103">
            <a:extLst>
              <a:ext uri="{FF2B5EF4-FFF2-40B4-BE49-F238E27FC236}">
                <a16:creationId xmlns:a16="http://schemas.microsoft.com/office/drawing/2014/main" id="{2B67FE9C-A6D2-4E43-88F6-23058000057E}"/>
              </a:ext>
            </a:extLst>
          </p:cNvPr>
          <p:cNvCxnSpPr>
            <a:stCxn id="42" idx="2"/>
            <a:endCxn id="49" idx="0"/>
          </p:cNvCxnSpPr>
          <p:nvPr/>
        </p:nvCxnSpPr>
        <p:spPr>
          <a:xfrm flipH="1">
            <a:off x="8054159" y="5571466"/>
            <a:ext cx="2" cy="111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44DA270C-7621-4441-B153-A344E44BFDDC}"/>
              </a:ext>
            </a:extLst>
          </p:cNvPr>
          <p:cNvSpPr/>
          <p:nvPr/>
        </p:nvSpPr>
        <p:spPr>
          <a:xfrm>
            <a:off x="4854373" y="4429345"/>
            <a:ext cx="1222745" cy="116072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/>
              <a:t>Nathalie</a:t>
            </a:r>
          </a:p>
          <a:p>
            <a:pPr algn="ctr"/>
            <a:r>
              <a:rPr lang="fr-FR" sz="1000" b="1" i="1" dirty="0"/>
              <a:t>FRANCK</a:t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SOCIAL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>SECURITE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/>
            </a:r>
            <a:br>
              <a:rPr lang="fr-FR" sz="1000" b="1" dirty="0">
                <a:solidFill>
                  <a:srgbClr val="FFC000"/>
                </a:solidFill>
              </a:rPr>
            </a:br>
            <a:endParaRPr lang="fr-FR" sz="1000" b="1" dirty="0">
              <a:solidFill>
                <a:srgbClr val="FFC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79668E-C1B1-46C9-9351-64DD4FFF03B2}"/>
              </a:ext>
            </a:extLst>
          </p:cNvPr>
          <p:cNvSpPr/>
          <p:nvPr/>
        </p:nvSpPr>
        <p:spPr>
          <a:xfrm>
            <a:off x="308343" y="79746"/>
            <a:ext cx="11681632" cy="5156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/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SERVICE DE LA FORMATION TOUT AU LONG DE LA VIE</a:t>
            </a:r>
            <a:r>
              <a:rPr lang="fr-FR" sz="1200" b="1" dirty="0">
                <a:solidFill>
                  <a:schemeClr val="tx1"/>
                </a:solidFill>
              </a:rPr>
              <a:t/>
            </a:r>
            <a:br>
              <a:rPr lang="fr-FR" sz="1200" b="1" dirty="0">
                <a:solidFill>
                  <a:schemeClr val="tx1"/>
                </a:solidFill>
              </a:rPr>
            </a:br>
            <a:r>
              <a:rPr lang="fr-FR" sz="1200" b="1" dirty="0">
                <a:solidFill>
                  <a:srgbClr val="FFC000"/>
                </a:solidFill>
              </a:rPr>
              <a:t>ORGANIGRAMME HIERARCHIQUE ET FONCTIONNEL</a:t>
            </a:r>
            <a:r>
              <a:rPr lang="fr-FR" sz="1200" dirty="0">
                <a:solidFill>
                  <a:srgbClr val="FFC000"/>
                </a:solidFill>
              </a:rPr>
              <a:t> </a:t>
            </a:r>
            <a:r>
              <a:rPr lang="fr-FR" sz="900" dirty="0"/>
              <a:t/>
            </a:r>
            <a:br>
              <a:rPr lang="fr-FR" sz="900" dirty="0"/>
            </a:br>
            <a:endParaRPr lang="fr-FR" sz="9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80F5ED-1FFA-40F5-BAA6-A440D5D212A2}"/>
              </a:ext>
            </a:extLst>
          </p:cNvPr>
          <p:cNvSpPr/>
          <p:nvPr/>
        </p:nvSpPr>
        <p:spPr>
          <a:xfrm>
            <a:off x="3577406" y="1628540"/>
            <a:ext cx="5092994" cy="52099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Stéphanie </a:t>
            </a:r>
            <a:r>
              <a:rPr lang="fr-FR" sz="1200" b="1" i="1" dirty="0" err="1"/>
              <a:t>Creveuil</a:t>
            </a:r>
            <a:r>
              <a:rPr lang="fr-FR" sz="1200" b="1" i="1" dirty="0"/>
              <a:t> </a:t>
            </a:r>
          </a:p>
          <a:p>
            <a:pPr algn="ctr"/>
            <a:r>
              <a:rPr lang="fr-FR" sz="1200" b="1" dirty="0">
                <a:solidFill>
                  <a:srgbClr val="FFC000"/>
                </a:solidFill>
              </a:rPr>
              <a:t>Responsable Administratif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FD70536-2C10-42AC-9383-3D62EEA70BBB}"/>
              </a:ext>
            </a:extLst>
          </p:cNvPr>
          <p:cNvSpPr/>
          <p:nvPr/>
        </p:nvSpPr>
        <p:spPr>
          <a:xfrm>
            <a:off x="3572538" y="707067"/>
            <a:ext cx="5092994" cy="52099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i="1" dirty="0" smtClean="0"/>
              <a:t>Nabila BELLAMINE</a:t>
            </a:r>
            <a:endParaRPr lang="fr-FR" sz="1200" b="1" i="1" dirty="0"/>
          </a:p>
          <a:p>
            <a:pPr algn="ctr"/>
            <a:r>
              <a:rPr lang="fr-FR" sz="1200" b="1" dirty="0" smtClean="0">
                <a:solidFill>
                  <a:srgbClr val="FFC000"/>
                </a:solidFill>
              </a:rPr>
              <a:t>DIRECTRICE</a:t>
            </a:r>
            <a:endParaRPr lang="fr-FR" sz="1200" b="1" i="1" dirty="0"/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2516E088-309F-4A0D-85B8-75D4EFD32AEB}"/>
              </a:ext>
            </a:extLst>
          </p:cNvPr>
          <p:cNvCxnSpPr>
            <a:cxnSpLocks/>
            <a:stCxn id="29" idx="2"/>
            <a:endCxn id="8" idx="0"/>
          </p:cNvCxnSpPr>
          <p:nvPr/>
        </p:nvCxnSpPr>
        <p:spPr>
          <a:xfrm>
            <a:off x="6119035" y="1228062"/>
            <a:ext cx="4868" cy="4004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5076E4F5-3633-4422-AFD1-77FAB69436FC}"/>
              </a:ext>
            </a:extLst>
          </p:cNvPr>
          <p:cNvSpPr/>
          <p:nvPr/>
        </p:nvSpPr>
        <p:spPr>
          <a:xfrm>
            <a:off x="457199" y="3602659"/>
            <a:ext cx="2402961" cy="5546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>
                <a:solidFill>
                  <a:schemeClr val="tx1"/>
                </a:solidFill>
              </a:rPr>
              <a:t>POLE GESTIONNAIRES</a:t>
            </a:r>
          </a:p>
          <a:p>
            <a:pPr algn="ctr"/>
            <a:r>
              <a:rPr lang="fr-FR" sz="1000" b="1" i="1" dirty="0">
                <a:solidFill>
                  <a:schemeClr val="tx1"/>
                </a:solidFill>
              </a:rPr>
              <a:t>MATERIEL ET FINANCE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A8DA64-D555-489B-AF8D-519FB0F03892}"/>
              </a:ext>
            </a:extLst>
          </p:cNvPr>
          <p:cNvSpPr/>
          <p:nvPr/>
        </p:nvSpPr>
        <p:spPr>
          <a:xfrm>
            <a:off x="429026" y="4447953"/>
            <a:ext cx="905360" cy="23303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i="1" dirty="0"/>
              <a:t>Vanessa</a:t>
            </a:r>
            <a:br>
              <a:rPr lang="fr-FR" sz="800" b="1" i="1" dirty="0"/>
            </a:br>
            <a:r>
              <a:rPr lang="fr-FR" sz="800" b="1" i="1" dirty="0"/>
              <a:t>WAGNER</a:t>
            </a:r>
            <a:br>
              <a:rPr lang="fr-FR" sz="800" b="1" i="1" dirty="0"/>
            </a:br>
            <a:r>
              <a:rPr lang="fr-FR" sz="800" b="1" i="1" dirty="0">
                <a:solidFill>
                  <a:srgbClr val="FFC000"/>
                </a:solidFill>
              </a:rPr>
              <a:t>ACCUEIL</a:t>
            </a:r>
            <a:br>
              <a:rPr lang="fr-FR" sz="800" b="1" i="1" dirty="0">
                <a:solidFill>
                  <a:srgbClr val="FFC000"/>
                </a:solidFill>
              </a:rPr>
            </a:br>
            <a:r>
              <a:rPr lang="fr-FR" sz="800" b="1" i="1" dirty="0">
                <a:solidFill>
                  <a:srgbClr val="FFC000"/>
                </a:solidFill>
              </a:rPr>
              <a:t>INFORMATION</a:t>
            </a:r>
            <a:br>
              <a:rPr lang="fr-FR" sz="800" b="1" i="1" dirty="0">
                <a:solidFill>
                  <a:srgbClr val="FFC000"/>
                </a:solidFill>
              </a:rPr>
            </a:br>
            <a:r>
              <a:rPr lang="fr-FR" sz="800" b="1" i="1" dirty="0">
                <a:solidFill>
                  <a:srgbClr val="FFC000"/>
                </a:solidFill>
              </a:rPr>
              <a:t>COORDINATION</a:t>
            </a:r>
            <a:br>
              <a:rPr lang="fr-FR" sz="800" b="1" i="1" dirty="0">
                <a:solidFill>
                  <a:srgbClr val="FFC000"/>
                </a:solidFill>
              </a:rPr>
            </a:br>
            <a:r>
              <a:rPr lang="fr-FR" sz="800" b="1" i="1" dirty="0">
                <a:solidFill>
                  <a:srgbClr val="FFC000"/>
                </a:solidFill>
              </a:rPr>
              <a:t>REFERENT</a:t>
            </a:r>
            <a:br>
              <a:rPr lang="fr-FR" sz="800" b="1" i="1" dirty="0">
                <a:solidFill>
                  <a:srgbClr val="FFC000"/>
                </a:solidFill>
              </a:rPr>
            </a:br>
            <a:r>
              <a:rPr lang="fr-FR" sz="800" b="1" i="1" dirty="0">
                <a:solidFill>
                  <a:srgbClr val="FFC000"/>
                </a:solidFill>
              </a:rPr>
              <a:t>HANDICAP</a:t>
            </a:r>
            <a:br>
              <a:rPr lang="fr-FR" sz="800" b="1" i="1" dirty="0">
                <a:solidFill>
                  <a:srgbClr val="FFC000"/>
                </a:solidFill>
              </a:rPr>
            </a:br>
            <a:r>
              <a:rPr lang="fr-FR" sz="800" b="1" i="1" dirty="0">
                <a:solidFill>
                  <a:srgbClr val="FFC000"/>
                </a:solidFill>
              </a:rPr>
              <a:t>CHARGEE DE</a:t>
            </a:r>
            <a:br>
              <a:rPr lang="fr-FR" sz="800" b="1" i="1" dirty="0">
                <a:solidFill>
                  <a:srgbClr val="FFC000"/>
                </a:solidFill>
              </a:rPr>
            </a:br>
            <a:r>
              <a:rPr lang="fr-FR" sz="800" b="1" i="1" dirty="0">
                <a:solidFill>
                  <a:srgbClr val="FFC000"/>
                </a:solidFill>
              </a:rPr>
              <a:t>PREVENTION</a:t>
            </a:r>
            <a:br>
              <a:rPr lang="fr-FR" sz="800" b="1" i="1" dirty="0">
                <a:solidFill>
                  <a:srgbClr val="FFC000"/>
                </a:solidFill>
              </a:rPr>
            </a:br>
            <a:r>
              <a:rPr lang="fr-FR" sz="800" b="1" i="1" dirty="0">
                <a:solidFill>
                  <a:srgbClr val="FFC000"/>
                </a:solidFill>
              </a:rPr>
              <a:t>PLANNING </a:t>
            </a:r>
            <a:br>
              <a:rPr lang="fr-FR" sz="800" b="1" i="1" dirty="0">
                <a:solidFill>
                  <a:srgbClr val="FFC000"/>
                </a:solidFill>
              </a:rPr>
            </a:br>
            <a:endParaRPr lang="fr-FR" sz="800" b="1" i="1" dirty="0">
              <a:solidFill>
                <a:srgbClr val="FFC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385DD47-FEEC-4330-890D-528711DE19A1}"/>
              </a:ext>
            </a:extLst>
          </p:cNvPr>
          <p:cNvSpPr/>
          <p:nvPr/>
        </p:nvSpPr>
        <p:spPr>
          <a:xfrm>
            <a:off x="1845262" y="4399668"/>
            <a:ext cx="1065579" cy="236840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i="1" dirty="0" smtClean="0"/>
              <a:t>Karine AGOUNI BERNAERT</a:t>
            </a:r>
            <a:r>
              <a:rPr lang="fr-FR" sz="800" b="1" i="1" dirty="0"/>
              <a:t/>
            </a:r>
            <a:br>
              <a:rPr lang="fr-FR" sz="800" b="1" i="1" dirty="0"/>
            </a:br>
            <a:r>
              <a:rPr lang="fr-FR" sz="800" b="1" i="1" dirty="0" smtClean="0">
                <a:solidFill>
                  <a:srgbClr val="FFC000"/>
                </a:solidFill>
              </a:rPr>
              <a:t>CONTRÔLEUR DE GESTION</a:t>
            </a:r>
            <a:r>
              <a:rPr lang="fr-FR" sz="800" b="1" dirty="0"/>
              <a:t/>
            </a:r>
            <a:br>
              <a:rPr lang="fr-FR" sz="800" b="1" dirty="0"/>
            </a:br>
            <a:endParaRPr lang="fr-FR" sz="800" b="1" dirty="0"/>
          </a:p>
          <a:p>
            <a:pPr algn="ctr"/>
            <a:r>
              <a:rPr lang="fr-FR" sz="800" b="1" i="1" dirty="0"/>
              <a:t>Patricia</a:t>
            </a:r>
            <a:br>
              <a:rPr lang="fr-FR" sz="800" b="1" i="1" dirty="0"/>
            </a:br>
            <a:r>
              <a:rPr lang="fr-FR" sz="800" b="1" i="1" dirty="0"/>
              <a:t>DOUDET</a:t>
            </a:r>
            <a:br>
              <a:rPr lang="fr-FR" sz="800" b="1" i="1" dirty="0"/>
            </a:br>
            <a:r>
              <a:rPr lang="fr-FR" sz="800" b="1" i="1" dirty="0" smtClean="0">
                <a:solidFill>
                  <a:srgbClr val="FFC000"/>
                </a:solidFill>
              </a:rPr>
              <a:t>GESTIONNAIRE FINANCIER/RH</a:t>
            </a:r>
            <a:r>
              <a:rPr lang="fr-FR" sz="800" b="1" dirty="0"/>
              <a:t/>
            </a:r>
            <a:br>
              <a:rPr lang="fr-FR" sz="800" b="1" dirty="0"/>
            </a:br>
            <a:endParaRPr lang="fr-FR" sz="800" b="1" dirty="0"/>
          </a:p>
          <a:p>
            <a:pPr algn="ctr"/>
            <a:r>
              <a:rPr lang="fr-FR" sz="800" b="1" i="1" dirty="0" smtClean="0"/>
              <a:t>Lydie DAVID GUICHARD</a:t>
            </a:r>
            <a:r>
              <a:rPr lang="fr-FR" sz="800" b="1" i="1" dirty="0"/>
              <a:t/>
            </a:r>
            <a:br>
              <a:rPr lang="fr-FR" sz="800" b="1" i="1" dirty="0"/>
            </a:br>
            <a:r>
              <a:rPr lang="fr-FR" sz="800" b="1" i="1" dirty="0" smtClean="0">
                <a:solidFill>
                  <a:srgbClr val="FFC000"/>
                </a:solidFill>
              </a:rPr>
              <a:t>GESTIONNAIRE FINANCIER /RH</a:t>
            </a:r>
            <a:r>
              <a:rPr lang="fr-FR" sz="800" b="1" i="1" dirty="0">
                <a:solidFill>
                  <a:srgbClr val="FFC000"/>
                </a:solidFill>
              </a:rPr>
              <a:t/>
            </a:r>
            <a:br>
              <a:rPr lang="fr-FR" sz="800" b="1" i="1" dirty="0">
                <a:solidFill>
                  <a:srgbClr val="FFC000"/>
                </a:solidFill>
              </a:rPr>
            </a:br>
            <a:endParaRPr lang="fr-FR" sz="800" b="1" i="1" dirty="0">
              <a:solidFill>
                <a:srgbClr val="FFC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166790-AE50-4A7B-9028-A798C758D1DB}"/>
              </a:ext>
            </a:extLst>
          </p:cNvPr>
          <p:cNvSpPr/>
          <p:nvPr/>
        </p:nvSpPr>
        <p:spPr>
          <a:xfrm>
            <a:off x="3572536" y="2714658"/>
            <a:ext cx="5092995" cy="51568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>
                <a:solidFill>
                  <a:schemeClr val="tx1"/>
                </a:solidFill>
              </a:rPr>
              <a:t>GESTIONNAIRES </a:t>
            </a:r>
          </a:p>
          <a:p>
            <a:pPr algn="ctr"/>
            <a:r>
              <a:rPr lang="fr-FR" sz="1000" b="1" i="1" dirty="0">
                <a:solidFill>
                  <a:schemeClr val="tx1"/>
                </a:solidFill>
              </a:rPr>
              <a:t>DE FORMATION CONTINUE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6D7C67F-3556-4999-BEB1-FFE879911AA8}"/>
              </a:ext>
            </a:extLst>
          </p:cNvPr>
          <p:cNvSpPr/>
          <p:nvPr/>
        </p:nvSpPr>
        <p:spPr>
          <a:xfrm>
            <a:off x="3597741" y="4410738"/>
            <a:ext cx="1222745" cy="116072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/>
              <a:t>En cours de recrutement</a:t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FORMATION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>ADULTES</a:t>
            </a:r>
            <a:r>
              <a:rPr lang="fr-FR" sz="1000" b="1" dirty="0"/>
              <a:t/>
            </a:r>
            <a:br>
              <a:rPr lang="fr-FR" sz="1000" b="1" dirty="0"/>
            </a:br>
            <a:endParaRPr lang="fr-FR" sz="1000" b="1" i="1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9431DE-00E5-452F-A453-F1386DAAD1AE}"/>
              </a:ext>
            </a:extLst>
          </p:cNvPr>
          <p:cNvSpPr/>
          <p:nvPr/>
        </p:nvSpPr>
        <p:spPr>
          <a:xfrm>
            <a:off x="6152705" y="4410739"/>
            <a:ext cx="1222745" cy="116072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/>
              <a:t>Valérie </a:t>
            </a:r>
          </a:p>
          <a:p>
            <a:pPr algn="ctr"/>
            <a:r>
              <a:rPr lang="fr-FR" sz="1000" b="1" i="1" dirty="0"/>
              <a:t>LENK</a:t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REPRISE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>D’ETUDES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>DAEU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>SITE WEB SFTLV </a:t>
            </a:r>
            <a:r>
              <a:rPr lang="fr-FR" sz="1000" b="1" dirty="0"/>
              <a:t/>
            </a:r>
            <a:br>
              <a:rPr lang="fr-FR" sz="1000" b="1" dirty="0"/>
            </a:br>
            <a:endParaRPr lang="fr-FR" sz="1000" b="1" i="1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DA1D37-6C3A-41A3-B79F-268C4DD96550}"/>
              </a:ext>
            </a:extLst>
          </p:cNvPr>
          <p:cNvSpPr/>
          <p:nvPr/>
        </p:nvSpPr>
        <p:spPr>
          <a:xfrm>
            <a:off x="7442788" y="4410739"/>
            <a:ext cx="1222745" cy="116072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/>
              <a:t>En cours de recrutement</a:t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SOCIETES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>NUMERIQUES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>CULTURE </a:t>
            </a:r>
            <a:br>
              <a:rPr lang="fr-FR" sz="1000" b="1" dirty="0">
                <a:solidFill>
                  <a:srgbClr val="FFC000"/>
                </a:solidFill>
              </a:rPr>
            </a:br>
            <a:endParaRPr lang="fr-FR" sz="1000" b="1" dirty="0">
              <a:solidFill>
                <a:srgbClr val="FFC000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9995D22-2D60-4E06-98E3-98F5032A23D0}"/>
              </a:ext>
            </a:extLst>
          </p:cNvPr>
          <p:cNvSpPr/>
          <p:nvPr/>
        </p:nvSpPr>
        <p:spPr>
          <a:xfrm>
            <a:off x="3572537" y="5683105"/>
            <a:ext cx="1222745" cy="109603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i="1" dirty="0"/>
          </a:p>
          <a:p>
            <a:pPr algn="ctr"/>
            <a:endParaRPr lang="fr-FR" sz="1000" b="1" i="1" dirty="0"/>
          </a:p>
          <a:p>
            <a:pPr algn="ctr"/>
            <a:r>
              <a:rPr lang="fr-FR" sz="1000" b="1" i="1" dirty="0"/>
              <a:t>Nathalie</a:t>
            </a:r>
            <a:br>
              <a:rPr lang="fr-FR" sz="1000" b="1" i="1" dirty="0"/>
            </a:br>
            <a:r>
              <a:rPr lang="fr-FR" sz="1000" b="1" i="1" dirty="0"/>
              <a:t>PENEN</a:t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AGRO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>SCIENCES</a:t>
            </a:r>
          </a:p>
          <a:p>
            <a:pPr algn="ctr"/>
            <a:r>
              <a:rPr lang="fr-FR" sz="1000" b="1" dirty="0">
                <a:solidFill>
                  <a:srgbClr val="FFC000"/>
                </a:solidFill>
              </a:rPr>
              <a:t>CURSUS INGENIERIE</a:t>
            </a:r>
            <a:br>
              <a:rPr lang="fr-FR" sz="1000" b="1" dirty="0">
                <a:solidFill>
                  <a:srgbClr val="FFC000"/>
                </a:solidFill>
              </a:rPr>
            </a:br>
            <a:r>
              <a:rPr lang="fr-FR" sz="1000" b="1" dirty="0">
                <a:solidFill>
                  <a:srgbClr val="FFC000"/>
                </a:solidFill>
              </a:rPr>
              <a:t> </a:t>
            </a:r>
            <a:br>
              <a:rPr lang="fr-FR" sz="1000" b="1" dirty="0">
                <a:solidFill>
                  <a:srgbClr val="FFC000"/>
                </a:solidFill>
              </a:rPr>
            </a:br>
            <a:endParaRPr lang="fr-FR" sz="1000" b="1" dirty="0">
              <a:solidFill>
                <a:srgbClr val="FFC000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3AF8DC8-269C-4CDD-8D6D-63FE336956D0}"/>
              </a:ext>
            </a:extLst>
          </p:cNvPr>
          <p:cNvSpPr/>
          <p:nvPr/>
        </p:nvSpPr>
        <p:spPr>
          <a:xfrm>
            <a:off x="4862620" y="5683104"/>
            <a:ext cx="1222745" cy="10960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 err="1"/>
              <a:t>Lelyzaveta</a:t>
            </a:r>
            <a:r>
              <a:rPr lang="fr-FR" sz="1000" b="1" i="1" dirty="0"/>
              <a:t> DANILOVA</a:t>
            </a:r>
          </a:p>
          <a:p>
            <a:pPr algn="ctr"/>
            <a:r>
              <a:rPr lang="fr-FR" sz="1000" b="1" dirty="0">
                <a:solidFill>
                  <a:srgbClr val="FFC000"/>
                </a:solidFill>
              </a:rPr>
              <a:t>GESTIONNAIRE DE FORMATION</a:t>
            </a:r>
            <a:br>
              <a:rPr lang="fr-FR" sz="1000" b="1" dirty="0">
                <a:solidFill>
                  <a:srgbClr val="FFC000"/>
                </a:solidFill>
              </a:rPr>
            </a:br>
            <a:endParaRPr lang="fr-FR" sz="1000" b="1" dirty="0">
              <a:solidFill>
                <a:srgbClr val="FFC000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96EB202-28F4-43B5-8EF1-AA518B6E9C18}"/>
              </a:ext>
            </a:extLst>
          </p:cNvPr>
          <p:cNvSpPr/>
          <p:nvPr/>
        </p:nvSpPr>
        <p:spPr>
          <a:xfrm>
            <a:off x="6152703" y="5683104"/>
            <a:ext cx="1222745" cy="10960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/>
              <a:t>Larissa MAILHOL</a:t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GESTIONNAIRE DE FORMATION</a:t>
            </a:r>
            <a:br>
              <a:rPr lang="fr-FR" sz="1000" b="1" dirty="0">
                <a:solidFill>
                  <a:srgbClr val="FFC000"/>
                </a:solidFill>
              </a:rPr>
            </a:br>
            <a:endParaRPr lang="fr-FR" sz="1000" b="1" dirty="0">
              <a:solidFill>
                <a:srgbClr val="FFC000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04845E9-80F4-450A-943B-1D319956A545}"/>
              </a:ext>
            </a:extLst>
          </p:cNvPr>
          <p:cNvSpPr/>
          <p:nvPr/>
        </p:nvSpPr>
        <p:spPr>
          <a:xfrm>
            <a:off x="7442786" y="5683104"/>
            <a:ext cx="1222745" cy="10960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/>
              <a:t>Lina TABTI</a:t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GESTIONNAIRE DE FORMATION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20A83D4-3601-436B-8DF0-5D216A8233AC}"/>
              </a:ext>
            </a:extLst>
          </p:cNvPr>
          <p:cNvSpPr/>
          <p:nvPr/>
        </p:nvSpPr>
        <p:spPr>
          <a:xfrm>
            <a:off x="9038118" y="2733378"/>
            <a:ext cx="2918635" cy="5156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>
                <a:solidFill>
                  <a:schemeClr val="tx1"/>
                </a:solidFill>
              </a:rPr>
              <a:t>INGENIERIE DE FORMATION CONTINUE ET QUALITE 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74589A6-D12C-4F4A-93A2-4ED9A6DB7066}"/>
              </a:ext>
            </a:extLst>
          </p:cNvPr>
          <p:cNvSpPr/>
          <p:nvPr/>
        </p:nvSpPr>
        <p:spPr>
          <a:xfrm>
            <a:off x="9038118" y="3432692"/>
            <a:ext cx="2918634" cy="69207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i="1" dirty="0" smtClean="0"/>
              <a:t>Responsable du pôle Ingénierie</a:t>
            </a:r>
            <a:endParaRPr lang="fr-FR" sz="1100" b="1" i="1" dirty="0"/>
          </a:p>
          <a:p>
            <a:pPr algn="ctr"/>
            <a:r>
              <a:rPr lang="fr-FR" sz="1100" b="1" i="1" dirty="0"/>
              <a:t>Fanny VINCEY </a:t>
            </a:r>
            <a:r>
              <a:rPr lang="fr-FR" sz="1000" b="1" i="1" dirty="0"/>
              <a:t/>
            </a:r>
            <a:br>
              <a:rPr lang="fr-FR" sz="1000" b="1" i="1" dirty="0"/>
            </a:br>
            <a:r>
              <a:rPr lang="fr-FR" sz="1000" b="1" i="1" dirty="0">
                <a:solidFill>
                  <a:srgbClr val="FFC000"/>
                </a:solidFill>
              </a:rPr>
              <a:t>INGENIEUR </a:t>
            </a:r>
            <a:r>
              <a:rPr lang="fr-FR" sz="1000" b="1" i="1" dirty="0" smtClean="0">
                <a:solidFill>
                  <a:srgbClr val="FFC000"/>
                </a:solidFill>
              </a:rPr>
              <a:t>DE FORMATION </a:t>
            </a:r>
            <a:r>
              <a:rPr lang="fr-FR" sz="1000" b="1" dirty="0" smtClean="0">
                <a:solidFill>
                  <a:srgbClr val="FFC000"/>
                </a:solidFill>
              </a:rPr>
              <a:t> </a:t>
            </a:r>
            <a:r>
              <a:rPr lang="fr-FR" sz="1000" dirty="0"/>
              <a:t/>
            </a:r>
            <a:br>
              <a:rPr lang="fr-FR" sz="1000" dirty="0"/>
            </a:br>
            <a:endParaRPr lang="fr-FR" sz="1000" b="1" i="1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A7D9690-762A-4E00-8CDF-11D8F645BC88}"/>
              </a:ext>
            </a:extLst>
          </p:cNvPr>
          <p:cNvSpPr/>
          <p:nvPr/>
        </p:nvSpPr>
        <p:spPr>
          <a:xfrm>
            <a:off x="9060708" y="5011431"/>
            <a:ext cx="2918634" cy="4004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i="1" dirty="0"/>
          </a:p>
          <a:p>
            <a:pPr algn="ctr"/>
            <a:r>
              <a:rPr lang="fr-FR" sz="1000" b="1" i="1" dirty="0" smtClean="0"/>
              <a:t>Juliette BURNEL</a:t>
            </a:r>
            <a:r>
              <a:rPr lang="fr-FR" sz="1000" b="1" i="1" dirty="0"/>
              <a:t/>
            </a:r>
            <a:br>
              <a:rPr lang="fr-FR" sz="1000" b="1" i="1" dirty="0"/>
            </a:br>
            <a:r>
              <a:rPr lang="fr-FR" sz="1000" b="1" i="1" dirty="0">
                <a:solidFill>
                  <a:srgbClr val="FFC000"/>
                </a:solidFill>
              </a:rPr>
              <a:t>INGENIEUR </a:t>
            </a:r>
            <a:r>
              <a:rPr lang="fr-FR" sz="1000" b="1" i="1" dirty="0" smtClean="0">
                <a:solidFill>
                  <a:srgbClr val="FFC000"/>
                </a:solidFill>
              </a:rPr>
              <a:t>DE FORMATION</a:t>
            </a:r>
            <a:r>
              <a:rPr lang="fr-FR" sz="1000" b="1" dirty="0" smtClean="0">
                <a:solidFill>
                  <a:srgbClr val="FFC000"/>
                </a:solidFill>
              </a:rPr>
              <a:t> </a:t>
            </a:r>
            <a:r>
              <a:rPr lang="fr-FR" sz="1000" dirty="0"/>
              <a:t/>
            </a:r>
            <a:br>
              <a:rPr lang="fr-FR" sz="1000" dirty="0"/>
            </a:br>
            <a:endParaRPr lang="fr-FR" sz="1000" b="1" i="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6CAAD4E-A2BF-46B5-9D1B-80A1B5BF66B0}"/>
              </a:ext>
            </a:extLst>
          </p:cNvPr>
          <p:cNvSpPr/>
          <p:nvPr/>
        </p:nvSpPr>
        <p:spPr>
          <a:xfrm>
            <a:off x="9273366" y="1715327"/>
            <a:ext cx="2918634" cy="4004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i="1" dirty="0"/>
          </a:p>
          <a:p>
            <a:pPr algn="ctr"/>
            <a:r>
              <a:rPr lang="fr-FR" sz="1000" b="1" i="1" dirty="0" smtClean="0"/>
              <a:t>Sandra POITEVIN</a:t>
            </a:r>
            <a:r>
              <a:rPr lang="fr-FR" sz="1000" b="1" i="1" dirty="0"/>
              <a:t/>
            </a:r>
            <a:br>
              <a:rPr lang="fr-FR" sz="1000" b="1" i="1" dirty="0"/>
            </a:br>
            <a:r>
              <a:rPr lang="fr-FR" sz="1000" b="1" i="1" dirty="0">
                <a:solidFill>
                  <a:srgbClr val="FFC000"/>
                </a:solidFill>
              </a:rPr>
              <a:t>INGENIEUR </a:t>
            </a:r>
            <a:r>
              <a:rPr lang="fr-FR" sz="1000" b="1" i="1" dirty="0" smtClean="0">
                <a:solidFill>
                  <a:srgbClr val="FFC000"/>
                </a:solidFill>
              </a:rPr>
              <a:t>DEVELOPPEMENT </a:t>
            </a:r>
            <a:r>
              <a:rPr lang="fr-FR" sz="1000" b="1" dirty="0" smtClean="0">
                <a:solidFill>
                  <a:srgbClr val="FFC000"/>
                </a:solidFill>
              </a:rPr>
              <a:t> </a:t>
            </a:r>
            <a:r>
              <a:rPr lang="fr-FR" sz="1000" dirty="0"/>
              <a:t/>
            </a:r>
            <a:br>
              <a:rPr lang="fr-FR" sz="1000" dirty="0"/>
            </a:br>
            <a:endParaRPr lang="fr-FR" sz="1000" b="1" i="1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1E72710-C1C8-4A47-82D0-3C9FA441EFF0}"/>
              </a:ext>
            </a:extLst>
          </p:cNvPr>
          <p:cNvSpPr/>
          <p:nvPr/>
        </p:nvSpPr>
        <p:spPr>
          <a:xfrm>
            <a:off x="9060708" y="5600592"/>
            <a:ext cx="2918634" cy="4004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i="1" dirty="0"/>
          </a:p>
          <a:p>
            <a:pPr algn="ctr"/>
            <a:r>
              <a:rPr lang="fr-FR" sz="1000" b="1" i="1" dirty="0" err="1" smtClean="0"/>
              <a:t>Anais</a:t>
            </a:r>
            <a:r>
              <a:rPr lang="fr-FR" sz="1000" b="1" i="1" dirty="0" smtClean="0"/>
              <a:t> KITTLER</a:t>
            </a:r>
            <a:r>
              <a:rPr lang="fr-FR" sz="1000" b="1" i="1" dirty="0"/>
              <a:t/>
            </a:r>
            <a:br>
              <a:rPr lang="fr-FR" sz="1000" b="1" i="1" dirty="0"/>
            </a:br>
            <a:r>
              <a:rPr lang="fr-FR" sz="1000" b="1" i="1" dirty="0">
                <a:solidFill>
                  <a:srgbClr val="FFC000"/>
                </a:solidFill>
              </a:rPr>
              <a:t>INGENIEUR </a:t>
            </a:r>
            <a:r>
              <a:rPr lang="fr-FR" sz="1000" b="1" i="1" dirty="0" smtClean="0">
                <a:solidFill>
                  <a:srgbClr val="FFC000"/>
                </a:solidFill>
              </a:rPr>
              <a:t>DE FORMATION </a:t>
            </a:r>
            <a:r>
              <a:rPr lang="fr-FR" sz="1000" b="1" dirty="0" smtClean="0">
                <a:solidFill>
                  <a:srgbClr val="FFC000"/>
                </a:solidFill>
              </a:rPr>
              <a:t> </a:t>
            </a:r>
            <a:r>
              <a:rPr lang="fr-FR" sz="1000" dirty="0"/>
              <a:t/>
            </a:r>
            <a:br>
              <a:rPr lang="fr-FR" sz="1000" dirty="0"/>
            </a:br>
            <a:endParaRPr lang="fr-FR" sz="1000" b="1" i="1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4A42619-A39C-4F8D-B7FE-AD9F0C136852}"/>
              </a:ext>
            </a:extLst>
          </p:cNvPr>
          <p:cNvSpPr/>
          <p:nvPr/>
        </p:nvSpPr>
        <p:spPr>
          <a:xfrm>
            <a:off x="3634996" y="3434094"/>
            <a:ext cx="5092994" cy="6906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b="1" i="1" dirty="0"/>
          </a:p>
          <a:p>
            <a:pPr algn="ctr"/>
            <a:r>
              <a:rPr lang="fr-FR" sz="1100" b="1" i="1" dirty="0"/>
              <a:t>Responsable des gestionnaires </a:t>
            </a:r>
          </a:p>
          <a:p>
            <a:pPr algn="ctr"/>
            <a:r>
              <a:rPr lang="fr-FR" sz="1100" b="1" i="1" dirty="0"/>
              <a:t>Mélanie </a:t>
            </a:r>
            <a:r>
              <a:rPr lang="fr-FR" sz="1100" b="1" i="1" dirty="0" err="1"/>
              <a:t>Bergia</a:t>
            </a:r>
            <a:r>
              <a:rPr lang="fr-FR" sz="1100" b="1" i="1" dirty="0"/>
              <a:t>  </a:t>
            </a:r>
          </a:p>
          <a:p>
            <a:pPr algn="ctr"/>
            <a:r>
              <a:rPr lang="fr-FR" sz="900" b="1" dirty="0">
                <a:solidFill>
                  <a:srgbClr val="FFC000"/>
                </a:solidFill>
                <a:latin typeface="Arial" panose="020B0604020202020204" pitchFamily="34" charset="0"/>
              </a:rPr>
              <a:t>ACCOMPAGNEMT ENQUETES VAE VAP VES</a:t>
            </a:r>
            <a:br>
              <a:rPr lang="fr-FR" sz="900" b="1" dirty="0">
                <a:solidFill>
                  <a:srgbClr val="FFC000"/>
                </a:solidFill>
                <a:latin typeface="Arial" panose="020B0604020202020204" pitchFamily="34" charset="0"/>
              </a:rPr>
            </a:br>
            <a:r>
              <a:rPr lang="fr-FR" sz="900" b="1" dirty="0">
                <a:solidFill>
                  <a:srgbClr val="FFC000"/>
                </a:solidFill>
                <a:latin typeface="Arial" panose="020B0604020202020204" pitchFamily="34" charset="0"/>
              </a:rPr>
              <a:t>REFERENTE FONCTIONELLE FCA MANAGER</a:t>
            </a:r>
            <a:endParaRPr lang="fr-FR" sz="900" b="1" dirty="0">
              <a:solidFill>
                <a:srgbClr val="FFC000"/>
              </a:solidFill>
            </a:endParaRPr>
          </a:p>
          <a:p>
            <a:pPr algn="ctr"/>
            <a:endParaRPr lang="fr-FR" sz="900" b="1" i="1" dirty="0"/>
          </a:p>
        </p:txBody>
      </p:sp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id="{B504B363-8230-48A7-A91D-3BE55198B345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6119034" y="2113975"/>
            <a:ext cx="38543" cy="6006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 : en angle 95">
            <a:extLst>
              <a:ext uri="{FF2B5EF4-FFF2-40B4-BE49-F238E27FC236}">
                <a16:creationId xmlns:a16="http://schemas.microsoft.com/office/drawing/2014/main" id="{5DC9E2A2-1B13-4091-B0C7-86F0A6A89087}"/>
              </a:ext>
            </a:extLst>
          </p:cNvPr>
          <p:cNvCxnSpPr>
            <a:cxnSpLocks/>
          </p:cNvCxnSpPr>
          <p:nvPr/>
        </p:nvCxnSpPr>
        <p:spPr>
          <a:xfrm rot="5400000">
            <a:off x="1185608" y="3879341"/>
            <a:ext cx="253423" cy="744278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 : en angle 97">
            <a:extLst>
              <a:ext uri="{FF2B5EF4-FFF2-40B4-BE49-F238E27FC236}">
                <a16:creationId xmlns:a16="http://schemas.microsoft.com/office/drawing/2014/main" id="{5FF15EF4-6358-49F6-AF58-3B59816FDEB8}"/>
              </a:ext>
            </a:extLst>
          </p:cNvPr>
          <p:cNvCxnSpPr>
            <a:cxnSpLocks/>
          </p:cNvCxnSpPr>
          <p:nvPr/>
        </p:nvCxnSpPr>
        <p:spPr>
          <a:xfrm rot="16200000" flipH="1">
            <a:off x="1926942" y="3879340"/>
            <a:ext cx="253423" cy="74428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B94F1C8C-CD33-4909-993E-7D9D9AA81800}"/>
              </a:ext>
            </a:extLst>
          </p:cNvPr>
          <p:cNvCxnSpPr>
            <a:cxnSpLocks/>
          </p:cNvCxnSpPr>
          <p:nvPr/>
        </p:nvCxnSpPr>
        <p:spPr>
          <a:xfrm>
            <a:off x="1916517" y="2142463"/>
            <a:ext cx="0" cy="102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 : en angle 111">
            <a:extLst>
              <a:ext uri="{FF2B5EF4-FFF2-40B4-BE49-F238E27FC236}">
                <a16:creationId xmlns:a16="http://schemas.microsoft.com/office/drawing/2014/main" id="{FB919A05-541D-42C1-BA88-F64893FD49C1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6144456" y="2513789"/>
            <a:ext cx="4352980" cy="219589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 : en angle 115">
            <a:extLst>
              <a:ext uri="{FF2B5EF4-FFF2-40B4-BE49-F238E27FC236}">
                <a16:creationId xmlns:a16="http://schemas.microsoft.com/office/drawing/2014/main" id="{D68D147B-4F85-4AB3-96F3-C90CE69D8FC5}"/>
              </a:ext>
            </a:extLst>
          </p:cNvPr>
          <p:cNvCxnSpPr>
            <a:cxnSpLocks/>
            <a:endCxn id="33" idx="0"/>
          </p:cNvCxnSpPr>
          <p:nvPr/>
        </p:nvCxnSpPr>
        <p:spPr>
          <a:xfrm rot="10800000" flipV="1">
            <a:off x="1658681" y="2502975"/>
            <a:ext cx="4454189" cy="1099683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Image 121">
            <a:extLst>
              <a:ext uri="{FF2B5EF4-FFF2-40B4-BE49-F238E27FC236}">
                <a16:creationId xmlns:a16="http://schemas.microsoft.com/office/drawing/2014/main" id="{B645A942-55AF-4BB4-A5B4-B263EB27C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3" y="41645"/>
            <a:ext cx="956931" cy="113510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DF09C17-4540-4EC9-9AFA-A4095588CB20}"/>
              </a:ext>
            </a:extLst>
          </p:cNvPr>
          <p:cNvSpPr txBox="1"/>
          <p:nvPr/>
        </p:nvSpPr>
        <p:spPr>
          <a:xfrm>
            <a:off x="10497436" y="624478"/>
            <a:ext cx="1499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/>
              <a:t>MAJ – </a:t>
            </a:r>
            <a:r>
              <a:rPr lang="fr-FR" sz="1100" i="1" dirty="0" smtClean="0"/>
              <a:t>01/10/25</a:t>
            </a:r>
            <a:endParaRPr lang="fr-FR" sz="1100" i="1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3C56347-6EEE-4EED-AD6C-91693F9CA320}"/>
              </a:ext>
            </a:extLst>
          </p:cNvPr>
          <p:cNvSpPr/>
          <p:nvPr/>
        </p:nvSpPr>
        <p:spPr>
          <a:xfrm>
            <a:off x="9082477" y="4398990"/>
            <a:ext cx="2918636" cy="4004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i="1" dirty="0"/>
          </a:p>
          <a:p>
            <a:pPr algn="ctr"/>
            <a:r>
              <a:rPr lang="fr-FR" sz="1000" b="1" i="1" dirty="0" smtClean="0"/>
              <a:t>Leila AMAR</a:t>
            </a:r>
            <a:r>
              <a:rPr lang="fr-FR" sz="1000" b="1" i="1" dirty="0"/>
              <a:t/>
            </a:r>
            <a:br>
              <a:rPr lang="fr-FR" sz="1000" b="1" i="1" dirty="0"/>
            </a:br>
            <a:r>
              <a:rPr lang="fr-FR" sz="1000" b="1" i="1" dirty="0">
                <a:solidFill>
                  <a:srgbClr val="FFC000"/>
                </a:solidFill>
              </a:rPr>
              <a:t>INGENIEUR </a:t>
            </a:r>
            <a:r>
              <a:rPr lang="fr-FR" sz="1000" b="1" i="1" dirty="0" smtClean="0">
                <a:solidFill>
                  <a:srgbClr val="FFC000"/>
                </a:solidFill>
              </a:rPr>
              <a:t>DE FORMATION </a:t>
            </a:r>
            <a:r>
              <a:rPr lang="fr-FR" sz="1000" b="1" dirty="0" smtClean="0">
                <a:solidFill>
                  <a:srgbClr val="FFC000"/>
                </a:solidFill>
              </a:rPr>
              <a:t> </a:t>
            </a:r>
            <a:r>
              <a:rPr lang="fr-FR" sz="1000" dirty="0"/>
              <a:t/>
            </a:r>
            <a:br>
              <a:rPr lang="fr-FR" sz="1000" dirty="0"/>
            </a:br>
            <a:endParaRPr lang="fr-FR" sz="1000" b="1" i="1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4DA270C-7621-4441-B153-A344E44BFDDC}"/>
              </a:ext>
            </a:extLst>
          </p:cNvPr>
          <p:cNvSpPr/>
          <p:nvPr/>
        </p:nvSpPr>
        <p:spPr>
          <a:xfrm>
            <a:off x="4854371" y="4429344"/>
            <a:ext cx="1222745" cy="116072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 smtClean="0"/>
              <a:t>Rebecca TECHER</a:t>
            </a:r>
            <a:br>
              <a:rPr lang="fr-FR" sz="1000" b="1" i="1" dirty="0" smtClean="0"/>
            </a:br>
            <a:r>
              <a:rPr lang="fr-FR" sz="1000" b="1" dirty="0">
                <a:solidFill>
                  <a:srgbClr val="FFC000"/>
                </a:solidFill>
              </a:rPr>
              <a:t>GESTIONNAIRE DE FORMATION</a:t>
            </a:r>
            <a:r>
              <a:rPr lang="fr-FR" sz="1000" b="1" dirty="0" smtClean="0">
                <a:solidFill>
                  <a:srgbClr val="FFC000"/>
                </a:solidFill>
              </a:rPr>
              <a:t/>
            </a:r>
            <a:br>
              <a:rPr lang="fr-FR" sz="1000" b="1" dirty="0" smtClean="0">
                <a:solidFill>
                  <a:srgbClr val="FFC000"/>
                </a:solidFill>
              </a:rPr>
            </a:br>
            <a:r>
              <a:rPr lang="fr-FR" sz="1000" b="1" dirty="0" smtClean="0">
                <a:solidFill>
                  <a:srgbClr val="FFC000"/>
                </a:solidFill>
              </a:rPr>
              <a:t/>
            </a:r>
            <a:br>
              <a:rPr lang="fr-FR" sz="1000" b="1" dirty="0" smtClean="0">
                <a:solidFill>
                  <a:srgbClr val="FFC000"/>
                </a:solidFill>
              </a:rPr>
            </a:br>
            <a:endParaRPr lang="fr-FR" sz="1000" b="1" dirty="0">
              <a:solidFill>
                <a:srgbClr val="FFC000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6D7C67F-3556-4999-BEB1-FFE879911AA8}"/>
              </a:ext>
            </a:extLst>
          </p:cNvPr>
          <p:cNvSpPr/>
          <p:nvPr/>
        </p:nvSpPr>
        <p:spPr>
          <a:xfrm>
            <a:off x="3597739" y="4410737"/>
            <a:ext cx="1222745" cy="116072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 smtClean="0"/>
              <a:t>Ambre BONTEMPS</a:t>
            </a:r>
            <a:r>
              <a:rPr lang="fr-FR" sz="1000" b="1" i="1" dirty="0"/>
              <a:t/>
            </a:r>
            <a:br>
              <a:rPr lang="fr-FR" sz="1000" b="1" i="1" dirty="0"/>
            </a:br>
            <a:r>
              <a:rPr lang="fr-FR" sz="1000" b="1" dirty="0" smtClean="0">
                <a:solidFill>
                  <a:srgbClr val="FFC000"/>
                </a:solidFill>
              </a:rPr>
              <a:t>GESTIONNAIRE DE FORMATION</a:t>
            </a:r>
            <a:r>
              <a:rPr lang="fr-FR" sz="1000" b="1" dirty="0"/>
              <a:t/>
            </a:r>
            <a:br>
              <a:rPr lang="fr-FR" sz="1000" b="1" dirty="0"/>
            </a:br>
            <a:endParaRPr lang="fr-FR" sz="1000" b="1" i="1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79431DE-00E5-452F-A453-F1386DAAD1AE}"/>
              </a:ext>
            </a:extLst>
          </p:cNvPr>
          <p:cNvSpPr/>
          <p:nvPr/>
        </p:nvSpPr>
        <p:spPr>
          <a:xfrm>
            <a:off x="6152703" y="4410738"/>
            <a:ext cx="1222745" cy="116072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dirty="0"/>
              <a:t>Valérie </a:t>
            </a:r>
          </a:p>
          <a:p>
            <a:pPr algn="ctr"/>
            <a:r>
              <a:rPr lang="fr-FR" sz="1000" b="1" i="1" dirty="0"/>
              <a:t>LENK</a:t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GESTIONNAIRE DE FORMATION</a:t>
            </a:r>
            <a:r>
              <a:rPr lang="fr-FR" sz="1000" b="1" dirty="0"/>
              <a:t/>
            </a:r>
            <a:br>
              <a:rPr lang="fr-FR" sz="1000" b="1" dirty="0"/>
            </a:br>
            <a:endParaRPr lang="fr-FR" sz="1000" b="1" i="1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3DA1D37-6C3A-41A3-B79F-268C4DD96550}"/>
              </a:ext>
            </a:extLst>
          </p:cNvPr>
          <p:cNvSpPr/>
          <p:nvPr/>
        </p:nvSpPr>
        <p:spPr>
          <a:xfrm>
            <a:off x="7442786" y="4410738"/>
            <a:ext cx="1222745" cy="116072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i="1" smtClean="0"/>
              <a:t>Clara HAITAIAN</a:t>
            </a:r>
            <a:r>
              <a:rPr lang="fr-FR" sz="1000" b="1" i="1" dirty="0"/>
              <a:t/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GESTIONNAIRE DE FORMATION</a:t>
            </a:r>
            <a:br>
              <a:rPr lang="fr-FR" sz="1000" b="1" dirty="0">
                <a:solidFill>
                  <a:srgbClr val="FFC000"/>
                </a:solidFill>
              </a:rPr>
            </a:br>
            <a:endParaRPr lang="fr-FR" sz="1000" b="1" dirty="0">
              <a:solidFill>
                <a:srgbClr val="FFC00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9995D22-2D60-4E06-98E3-98F5032A23D0}"/>
              </a:ext>
            </a:extLst>
          </p:cNvPr>
          <p:cNvSpPr/>
          <p:nvPr/>
        </p:nvSpPr>
        <p:spPr>
          <a:xfrm>
            <a:off x="3572535" y="5683104"/>
            <a:ext cx="1222745" cy="10960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i="1" dirty="0"/>
          </a:p>
          <a:p>
            <a:pPr algn="ctr"/>
            <a:endParaRPr lang="fr-FR" sz="1000" b="1" i="1" dirty="0"/>
          </a:p>
          <a:p>
            <a:pPr algn="ctr"/>
            <a:r>
              <a:rPr lang="fr-FR" sz="1000" b="1" i="1" dirty="0"/>
              <a:t>Nathalie</a:t>
            </a:r>
            <a:br>
              <a:rPr lang="fr-FR" sz="1000" b="1" i="1" dirty="0"/>
            </a:br>
            <a:r>
              <a:rPr lang="fr-FR" sz="1000" b="1" i="1" dirty="0"/>
              <a:t>PENEN</a:t>
            </a:r>
            <a:br>
              <a:rPr lang="fr-FR" sz="1000" b="1" i="1" dirty="0"/>
            </a:br>
            <a:r>
              <a:rPr lang="fr-FR" sz="1000" b="1" dirty="0">
                <a:solidFill>
                  <a:srgbClr val="FFC000"/>
                </a:solidFill>
              </a:rPr>
              <a:t>GESTIONNAIRE DE FORMATION </a:t>
            </a:r>
            <a:r>
              <a:rPr lang="fr-FR" sz="1000" b="1" dirty="0" smtClean="0">
                <a:solidFill>
                  <a:srgbClr val="FFC000"/>
                </a:solidFill>
              </a:rPr>
              <a:t/>
            </a:r>
            <a:br>
              <a:rPr lang="fr-FR" sz="1000" b="1" dirty="0" smtClean="0">
                <a:solidFill>
                  <a:srgbClr val="FFC000"/>
                </a:solidFill>
              </a:rPr>
            </a:br>
            <a:endParaRPr lang="fr-FR" sz="1000" b="1" dirty="0">
              <a:solidFill>
                <a:srgbClr val="FFC000"/>
              </a:solidFill>
            </a:endParaRPr>
          </a:p>
        </p:txBody>
      </p:sp>
      <p:cxnSp>
        <p:nvCxnSpPr>
          <p:cNvPr id="44" name="Connecteur droit avec flèche 43"/>
          <p:cNvCxnSpPr>
            <a:stCxn id="8" idx="3"/>
            <a:endCxn id="65" idx="1"/>
          </p:cNvCxnSpPr>
          <p:nvPr/>
        </p:nvCxnSpPr>
        <p:spPr>
          <a:xfrm>
            <a:off x="8670400" y="1889038"/>
            <a:ext cx="602966" cy="26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4793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248</Words>
  <Application>Microsoft Office PowerPoint</Application>
  <PresentationFormat>Grand écran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bellamin</cp:lastModifiedBy>
  <cp:revision>32</cp:revision>
  <cp:lastPrinted>2023-08-25T13:51:32Z</cp:lastPrinted>
  <dcterms:created xsi:type="dcterms:W3CDTF">2023-01-04T08:09:08Z</dcterms:created>
  <dcterms:modified xsi:type="dcterms:W3CDTF">2025-02-12T09:05:47Z</dcterms:modified>
</cp:coreProperties>
</file>